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71" r:id="rId3"/>
    <p:sldId id="270" r:id="rId4"/>
    <p:sldId id="266" r:id="rId5"/>
    <p:sldId id="268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B82F0-7C70-4106-BD91-E5229CCF459F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21DC-E8E8-4B70-99F0-C435EFA08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99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B82F0-7C70-4106-BD91-E5229CCF459F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21DC-E8E8-4B70-99F0-C435EFA08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03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B82F0-7C70-4106-BD91-E5229CCF459F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21DC-E8E8-4B70-99F0-C435EFA08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95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B82F0-7C70-4106-BD91-E5229CCF459F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21DC-E8E8-4B70-99F0-C435EFA08F13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1256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B82F0-7C70-4106-BD91-E5229CCF459F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21DC-E8E8-4B70-99F0-C435EFA08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96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B82F0-7C70-4106-BD91-E5229CCF459F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21DC-E8E8-4B70-99F0-C435EFA08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49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B82F0-7C70-4106-BD91-E5229CCF459F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21DC-E8E8-4B70-99F0-C435EFA08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11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B82F0-7C70-4106-BD91-E5229CCF459F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21DC-E8E8-4B70-99F0-C435EFA08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36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B82F0-7C70-4106-BD91-E5229CCF459F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21DC-E8E8-4B70-99F0-C435EFA08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44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B82F0-7C70-4106-BD91-E5229CCF459F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21DC-E8E8-4B70-99F0-C435EFA08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62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B82F0-7C70-4106-BD91-E5229CCF459F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21DC-E8E8-4B70-99F0-C435EFA08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40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B82F0-7C70-4106-BD91-E5229CCF459F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21DC-E8E8-4B70-99F0-C435EFA08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63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B82F0-7C70-4106-BD91-E5229CCF459F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21DC-E8E8-4B70-99F0-C435EFA08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8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B82F0-7C70-4106-BD91-E5229CCF459F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21DC-E8E8-4B70-99F0-C435EFA08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63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B82F0-7C70-4106-BD91-E5229CCF459F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21DC-E8E8-4B70-99F0-C435EFA08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93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B82F0-7C70-4106-BD91-E5229CCF459F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21DC-E8E8-4B70-99F0-C435EFA08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52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B82F0-7C70-4106-BD91-E5229CCF459F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21DC-E8E8-4B70-99F0-C435EFA08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74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18B82F0-7C70-4106-BD91-E5229CCF459F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421DC-E8E8-4B70-99F0-C435EFA08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9209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mc:AlternateContent xmlns:mc="http://schemas.openxmlformats.org/markup-compatibility/2006" xmlns:p14="http://schemas.microsoft.com/office/powerpoint/2010/main">
    <mc:Choice Requires="p14">
      <p:transition p14:dur="10" advClick="0" advTm="15000">
        <p:cut/>
      </p:transition>
    </mc:Choice>
    <mc:Fallback xmlns="">
      <p:transition advClick="0" advTm="15000">
        <p:cut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50000">
              <a:schemeClr val="accent4">
                <a:lumMod val="60000"/>
                <a:lumOff val="40000"/>
              </a:schemeClr>
            </a:gs>
            <a:gs pos="100000">
              <a:schemeClr val="accent4">
                <a:lumMod val="20000"/>
                <a:lumOff val="8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8328" y="301752"/>
            <a:ext cx="920800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Franklin Gothic Demi" panose="020B0703020102020204" pitchFamily="34" charset="0"/>
              </a:rPr>
              <a:t>Краевой конкурс </a:t>
            </a:r>
            <a:r>
              <a:rPr lang="ru-RU" sz="40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Franklin Gothic Demi" panose="020B0703020102020204" pitchFamily="34" charset="0"/>
              </a:rPr>
              <a:t>чтецов</a:t>
            </a:r>
            <a:endParaRPr lang="ru-RU" sz="4000" dirty="0">
              <a:solidFill>
                <a:schemeClr val="bg1">
                  <a:lumMod val="85000"/>
                  <a:lumOff val="15000"/>
                </a:schemeClr>
              </a:solidFill>
              <a:latin typeface="Franklin Gothic Demi" panose="020B0703020102020204" pitchFamily="34" charset="0"/>
            </a:endParaRPr>
          </a:p>
          <a:p>
            <a:r>
              <a:rPr lang="ru-RU" sz="40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Franklin Gothic Demi" panose="020B0703020102020204" pitchFamily="34" charset="0"/>
              </a:rPr>
              <a:t>«Сквозь пламя войны - к Победе!», </a:t>
            </a:r>
            <a:r>
              <a:rPr lang="ru-RU" sz="40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Franklin Gothic Demi" panose="020B0703020102020204" pitchFamily="34" charset="0"/>
              </a:rPr>
              <a:t>посвященный </a:t>
            </a:r>
            <a:r>
              <a:rPr lang="ru-RU" sz="40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Franklin Gothic Demi" panose="020B0703020102020204" pitchFamily="34" charset="0"/>
              </a:rPr>
              <a:t>80-й годовщине </a:t>
            </a:r>
            <a:r>
              <a:rPr lang="ru-RU" sz="40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Franklin Gothic Demi" panose="020B0703020102020204" pitchFamily="34" charset="0"/>
              </a:rPr>
              <a:t>Победы </a:t>
            </a:r>
            <a:r>
              <a:rPr lang="ru-RU" sz="40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Franklin Gothic Demi" panose="020B0703020102020204" pitchFamily="34" charset="0"/>
              </a:rPr>
              <a:t>в Великой Отечественной Войне</a:t>
            </a:r>
            <a:endParaRPr lang="ru-RU" sz="4000" dirty="0">
              <a:solidFill>
                <a:schemeClr val="bg1">
                  <a:lumMod val="85000"/>
                  <a:lumOff val="15000"/>
                </a:schemeClr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70448" y="3615791"/>
            <a:ext cx="5788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ahnschrift Condensed" panose="020B0502040204020203" pitchFamily="34" charset="0"/>
              </a:rPr>
              <a:t>Номинация: «Сила </a:t>
            </a:r>
            <a:r>
              <a:rPr lang="ru-RU" sz="2800" dirty="0">
                <a:solidFill>
                  <a:schemeClr val="bg1">
                    <a:lumMod val="85000"/>
                    <a:lumOff val="15000"/>
                  </a:schemeClr>
                </a:solidFill>
                <a:latin typeface="Bahnschrift Condensed" panose="020B0502040204020203" pitchFamily="34" charset="0"/>
              </a:rPr>
              <a:t>в правде», </a:t>
            </a:r>
            <a:endParaRPr lang="ru-RU" sz="2800" dirty="0" smtClean="0">
              <a:solidFill>
                <a:schemeClr val="bg1">
                  <a:lumMod val="85000"/>
                  <a:lumOff val="15000"/>
                </a:schemeClr>
              </a:solidFill>
              <a:latin typeface="Bahnschrift Condensed" panose="020B0502040204020203" pitchFamily="34" charset="0"/>
            </a:endParaRPr>
          </a:p>
          <a:p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ahnschrift Condensed" panose="020B0502040204020203" pitchFamily="34" charset="0"/>
              </a:rPr>
              <a:t>стихотворения </a:t>
            </a:r>
            <a:r>
              <a:rPr lang="ru-RU" sz="2800" dirty="0">
                <a:solidFill>
                  <a:schemeClr val="bg1">
                    <a:lumMod val="85000"/>
                    <a:lumOff val="15000"/>
                  </a:schemeClr>
                </a:solidFill>
                <a:latin typeface="Bahnschrift Condensed" panose="020B0502040204020203" pitchFamily="34" charset="0"/>
              </a:rPr>
              <a:t>современных поэтов о СВО</a:t>
            </a:r>
            <a:endParaRPr lang="ru-RU" sz="2800" dirty="0">
              <a:solidFill>
                <a:schemeClr val="bg1">
                  <a:lumMod val="85000"/>
                  <a:lumOff val="1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70448" y="5413248"/>
            <a:ext cx="6199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ahnschrift Condensed" panose="020B0502040204020203" pitchFamily="34" charset="0"/>
              </a:rPr>
              <a:t>Участник: Беляев Николай, студент группы ЭО-1124 КГБ ПОУ ХАМК</a:t>
            </a:r>
          </a:p>
          <a:p>
            <a:r>
              <a:rPr lang="ru-RU" sz="20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ahnschrift Condensed" panose="020B0502040204020203" pitchFamily="34" charset="0"/>
              </a:rPr>
              <a:t>Руководитель: преподаватель Белоусова С.В.</a:t>
            </a:r>
            <a:endParaRPr lang="ru-RU" sz="2000" dirty="0">
              <a:solidFill>
                <a:schemeClr val="bg1">
                  <a:lumMod val="85000"/>
                  <a:lumOff val="15000"/>
                </a:schemeClr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0" t="10423"/>
          <a:stretch/>
        </p:blipFill>
        <p:spPr>
          <a:xfrm>
            <a:off x="1261872" y="3343835"/>
            <a:ext cx="3255264" cy="3207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981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cut/>
      </p:transition>
    </mc:Choice>
    <mc:Fallback xmlns="">
      <p:transition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8" t="5146" r="21900" b="8443"/>
          <a:stretch/>
        </p:blipFill>
        <p:spPr>
          <a:xfrm>
            <a:off x="330659" y="621792"/>
            <a:ext cx="3609744" cy="46451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3" t="28800" r="20339" b="15466"/>
          <a:stretch/>
        </p:blipFill>
        <p:spPr>
          <a:xfrm>
            <a:off x="4438418" y="613489"/>
            <a:ext cx="3484525" cy="46534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3" t="4400" r="29500" b="6400"/>
          <a:stretch/>
        </p:blipFill>
        <p:spPr>
          <a:xfrm>
            <a:off x="8449055" y="621792"/>
            <a:ext cx="3302756" cy="46451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623" y="4884123"/>
            <a:ext cx="9019021" cy="197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cut/>
      </p:transition>
    </mc:Choice>
    <mc:Fallback xmlns="">
      <p:transition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6039">
            <a:off x="3975245" y="4883642"/>
            <a:ext cx="4744963" cy="2636083"/>
          </a:xfrm>
          <a:prstGeom prst="rect">
            <a:avLst/>
          </a:prstGeom>
        </p:spPr>
      </p:pic>
      <p:pic>
        <p:nvPicPr>
          <p:cNvPr id="5" name="VID-20250514-WA000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48042" y="594360"/>
            <a:ext cx="3068510" cy="54731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4445" y="493776"/>
            <a:ext cx="4021811" cy="45345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3997" y="3879574"/>
            <a:ext cx="3244019" cy="243373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228" y="1521460"/>
            <a:ext cx="2459228" cy="169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5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cut/>
      </p:transition>
    </mc:Choice>
    <mc:Fallback xmlns="">
      <p:transition advClick="0" advTm="10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0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cut/>
      </p:transition>
    </mc:Choice>
    <mc:Fallback xmlns="">
      <p:transition advClick="0" advTm="1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440" y="457922"/>
            <a:ext cx="9760753" cy="4699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623" y="5157725"/>
            <a:ext cx="9019021" cy="17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73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cut/>
      </p:transition>
    </mc:Choice>
    <mc:Fallback xmlns="">
      <p:transition advClick="0" advTm="1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216</TotalTime>
  <Words>48</Words>
  <Application>Microsoft Office PowerPoint</Application>
  <PresentationFormat>Широкоэкранный</PresentationFormat>
  <Paragraphs>6</Paragraphs>
  <Slides>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1" baseType="lpstr">
      <vt:lpstr>Arial</vt:lpstr>
      <vt:lpstr>Bahnschrift Condensed</vt:lpstr>
      <vt:lpstr>Century Gothic</vt:lpstr>
      <vt:lpstr>Franklin Gothic Demi</vt:lpstr>
      <vt:lpstr>Wingdings 3</vt:lpstr>
      <vt:lpstr>Ион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Мальцева Валентина Александровна</dc:creator>
  <cp:lastModifiedBy>Бабаскина Светлана Сергеевна</cp:lastModifiedBy>
  <cp:revision>28</cp:revision>
  <dcterms:created xsi:type="dcterms:W3CDTF">2025-04-27T22:38:04Z</dcterms:created>
  <dcterms:modified xsi:type="dcterms:W3CDTF">2025-05-14T03:00:04Z</dcterms:modified>
</cp:coreProperties>
</file>